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8D45F-DB2F-4985-AC25-C9CAACCAF151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333F-A337-47F5-A33B-0D32DB72A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3333F-A337-47F5-A33B-0D32DB72A9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4EEE-4113-41B6-B68A-3FF2B3C8218F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GHS Pictograms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6002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486400"/>
            <a:ext cx="1289304" cy="128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28956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1148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20052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54102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" y="1524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915115" y="1606737"/>
            <a:ext cx="220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Explosive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Organic Peroxide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Flammable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Pyrophoric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Self-Heating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Oxidizer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Gas under Pressure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0" y="1600200"/>
            <a:ext cx="297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Corrosive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8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Acute Toxicity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Carcinogen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Respiratory Sensitizer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Reproductive Toxin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4277856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Environmental Hazard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Acute Aquatic Toxicity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29673"/>
            <a:ext cx="1282672" cy="131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aution Radioactive Materials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67" y="1600200"/>
            <a:ext cx="129825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isplaying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5716"/>
            <a:ext cx="1855634" cy="15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IN 4844-2 Warnung vor magnetischem Feld D-W013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1695026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91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40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GHS Pictograms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Sabine Fritz</cp:lastModifiedBy>
  <cp:revision>29</cp:revision>
  <dcterms:created xsi:type="dcterms:W3CDTF">2009-02-11T16:49:45Z</dcterms:created>
  <dcterms:modified xsi:type="dcterms:W3CDTF">2015-05-05T19:30:19Z</dcterms:modified>
</cp:coreProperties>
</file>